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5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1" r:id="rId10"/>
    <p:sldId id="2018" r:id="rId11"/>
    <p:sldId id="2020" r:id="rId12"/>
    <p:sldId id="2019" r:id="rId13"/>
    <p:sldId id="2026" r:id="rId14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06" d="100"/>
          <a:sy n="106" d="100"/>
        </p:scale>
        <p:origin x="1104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398554" y="2949869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Amazing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Read.me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48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86790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460710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871799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460709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132042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586011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4042169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LFO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4039983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586012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134308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93953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500205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930157"/>
            <a:ext cx="1588438" cy="900983"/>
          </a:xfrm>
          <a:prstGeom prst="rect">
            <a:avLst/>
          </a:prstGeom>
        </p:spPr>
      </p:pic>
      <p:pic>
        <p:nvPicPr>
          <p:cNvPr id="4" name="Immagine 3" descr="Immagine che contiene guanti&#10;&#10;Descrizione generata automaticamente">
            <a:extLst>
              <a:ext uri="{FF2B5EF4-FFF2-40B4-BE49-F238E27FC236}">
                <a16:creationId xmlns:a16="http://schemas.microsoft.com/office/drawing/2014/main" id="{060C8541-A42C-4186-AF83-791C27197D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38" y="3111314"/>
            <a:ext cx="993213" cy="410057"/>
          </a:xfrm>
          <a:prstGeom prst="rect">
            <a:avLst/>
          </a:prstGeom>
        </p:spPr>
      </p:pic>
      <p:pic>
        <p:nvPicPr>
          <p:cNvPr id="22" name="Immagine 21" descr="Immagine che contiene guanti&#10;&#10;Descrizione generata automaticamente">
            <a:extLst>
              <a:ext uri="{FF2B5EF4-FFF2-40B4-BE49-F238E27FC236}">
                <a16:creationId xmlns:a16="http://schemas.microsoft.com/office/drawing/2014/main" id="{F17C528B-DA6A-462A-AFD0-E36FB1643B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585" y="3586012"/>
            <a:ext cx="993213" cy="410057"/>
          </a:xfrm>
          <a:prstGeom prst="rect">
            <a:avLst/>
          </a:prstGeom>
        </p:spPr>
      </p:pic>
      <p:pic>
        <p:nvPicPr>
          <p:cNvPr id="23" name="Immagine 22" descr="Immagine che contiene guanti&#10;&#10;Descrizione generata automaticamente">
            <a:extLst>
              <a:ext uri="{FF2B5EF4-FFF2-40B4-BE49-F238E27FC236}">
                <a16:creationId xmlns:a16="http://schemas.microsoft.com/office/drawing/2014/main" id="{68B86878-7918-4F6E-9057-E914C04564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36" y="4018874"/>
            <a:ext cx="993213" cy="410057"/>
          </a:xfrm>
          <a:prstGeom prst="rect">
            <a:avLst/>
          </a:prstGeom>
        </p:spPr>
      </p:pic>
      <p:pic>
        <p:nvPicPr>
          <p:cNvPr id="24" name="Immagine 23" descr="Immagine che contiene guanti&#10;&#10;Descrizione generata automaticamente">
            <a:extLst>
              <a:ext uri="{FF2B5EF4-FFF2-40B4-BE49-F238E27FC236}">
                <a16:creationId xmlns:a16="http://schemas.microsoft.com/office/drawing/2014/main" id="{59291E9E-3AA5-4EB4-8191-8065E73F88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58" y="4500205"/>
            <a:ext cx="993213" cy="4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double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256</Words>
  <Application>Microsoft Office PowerPoint</Application>
  <PresentationFormat>Presentazione su schermo (16:9)</PresentationFormat>
  <Paragraphs>59</Paragraphs>
  <Slides>13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23</cp:revision>
  <dcterms:created xsi:type="dcterms:W3CDTF">2021-05-29T16:19:14Z</dcterms:created>
  <dcterms:modified xsi:type="dcterms:W3CDTF">2021-05-30T11:35:09Z</dcterms:modified>
</cp:coreProperties>
</file>